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9" r:id="rId3"/>
    <p:sldId id="298" r:id="rId4"/>
    <p:sldId id="299" r:id="rId5"/>
    <p:sldId id="301" r:id="rId6"/>
    <p:sldId id="302" r:id="rId7"/>
    <p:sldId id="303" r:id="rId8"/>
    <p:sldId id="304" r:id="rId9"/>
    <p:sldId id="264" r:id="rId10"/>
    <p:sldId id="305" r:id="rId11"/>
    <p:sldId id="306" r:id="rId12"/>
    <p:sldId id="265" r:id="rId13"/>
    <p:sldId id="307" r:id="rId14"/>
    <p:sldId id="308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264" y="-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9081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6075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4612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1237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4725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4039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1629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2071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7359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0747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3493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6CC61-940D-4EF8-919A-83E2A3F63BEB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5048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6200" t="24851" r="5698" b="13047"/>
          <a:stretch>
            <a:fillRect/>
          </a:stretch>
        </p:blipFill>
        <p:spPr bwMode="auto">
          <a:xfrm>
            <a:off x="2724521" y="1132763"/>
            <a:ext cx="6503642" cy="521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4716"/>
            <a:ext cx="10515600" cy="77792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Лот №1. ул.1 Мая, в районе здания №10</a:t>
            </a:r>
            <a:endParaRPr lang="ru-RU" sz="4000" dirty="0">
              <a:latin typeface="PT Astra Serif" pitchFamily="18" charset="-52"/>
              <a:ea typeface="PT Astra Serif" pitchFamily="18" charset="-52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 rot="19345802">
            <a:off x="5868537" y="3043452"/>
            <a:ext cx="423081" cy="3684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 rot="19345802">
            <a:off x="6293891" y="2745476"/>
            <a:ext cx="423081" cy="3684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5393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1232" t="10562" r="6601" b="21655"/>
          <a:stretch>
            <a:fillRect/>
          </a:stretch>
        </p:blipFill>
        <p:spPr bwMode="auto">
          <a:xfrm>
            <a:off x="2065282" y="851539"/>
            <a:ext cx="8513379" cy="5801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530511" y="106987"/>
            <a:ext cx="102654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Лот №10. ул. </a:t>
            </a:r>
            <a:r>
              <a:rPr lang="ru-RU" sz="4000" dirty="0" err="1" smtClean="0">
                <a:latin typeface="PT Astra Serif" pitchFamily="18" charset="-52"/>
                <a:ea typeface="PT Astra Serif" pitchFamily="18" charset="-52"/>
              </a:rPr>
              <a:t>Б-Петрова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, 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в районе здания №60</a:t>
            </a:r>
            <a:endParaRPr lang="ru-RU" sz="40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 rot="19259019">
            <a:off x="6322096" y="3743399"/>
            <a:ext cx="506378" cy="4114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10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2118" t="9458" b="18818"/>
          <a:stretch>
            <a:fillRect/>
          </a:stretch>
        </p:blipFill>
        <p:spPr bwMode="auto">
          <a:xfrm>
            <a:off x="2191399" y="1304077"/>
            <a:ext cx="8103475" cy="535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530511" y="106987"/>
            <a:ext cx="102463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Лот №11. ул. </a:t>
            </a:r>
            <a:r>
              <a:rPr lang="ru-RU" sz="4000" dirty="0" err="1" smtClean="0">
                <a:latin typeface="PT Astra Serif" pitchFamily="18" charset="-52"/>
                <a:ea typeface="PT Astra Serif" pitchFamily="18" charset="-52"/>
              </a:rPr>
              <a:t>Б-Петрова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, 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в районе здания №60</a:t>
            </a:r>
            <a:endParaRPr lang="ru-RU" sz="40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 rot="3148448">
            <a:off x="5026324" y="4684991"/>
            <a:ext cx="462947" cy="4992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11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6312" y="163773"/>
            <a:ext cx="10515600" cy="62779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Лот №12. ул. Гагарина, в районе здания №20</a:t>
            </a:r>
            <a:endParaRPr lang="ru-RU" sz="40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35991" t="26293" b="12500"/>
          <a:stretch>
            <a:fillRect/>
          </a:stretch>
        </p:blipFill>
        <p:spPr bwMode="auto">
          <a:xfrm>
            <a:off x="2128365" y="977462"/>
            <a:ext cx="7851227" cy="5630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кругленный прямоугольник 5"/>
          <p:cNvSpPr/>
          <p:nvPr/>
        </p:nvSpPr>
        <p:spPr>
          <a:xfrm rot="1373064">
            <a:off x="6389716" y="3460766"/>
            <a:ext cx="506378" cy="3899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12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909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38013" t="24067" b="13619"/>
          <a:stretch>
            <a:fillRect/>
          </a:stretch>
        </p:blipFill>
        <p:spPr bwMode="auto">
          <a:xfrm>
            <a:off x="2391214" y="996286"/>
            <a:ext cx="7294974" cy="5500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1848" y="201351"/>
            <a:ext cx="10515600" cy="65845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Лот №13. ул. К. </a:t>
            </a:r>
            <a:r>
              <a:rPr lang="ru-RU" sz="4000" dirty="0" err="1" smtClean="0">
                <a:latin typeface="PT Astra Serif" pitchFamily="18" charset="-52"/>
                <a:ea typeface="PT Astra Serif" pitchFamily="18" charset="-52"/>
              </a:rPr>
              <a:t>Мяготина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, в районе здания №97А</a:t>
            </a:r>
            <a:endParaRPr lang="ru-RU" sz="40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 rot="20887361">
            <a:off x="5969930" y="4463406"/>
            <a:ext cx="506378" cy="3899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13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980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8276" y="365125"/>
            <a:ext cx="10988564" cy="1325563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Лот №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14. 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ул. 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Криволапова, 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в районе здания 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№22</a:t>
            </a:r>
            <a:endParaRPr lang="ru-RU" sz="4000" dirty="0"/>
          </a:p>
        </p:txBody>
      </p:sp>
      <p:pic>
        <p:nvPicPr>
          <p:cNvPr id="4" name="Рисунок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7306" t="25919" r="12694" b="24179"/>
          <a:stretch>
            <a:fillRect/>
          </a:stretch>
        </p:blipFill>
        <p:spPr bwMode="auto">
          <a:xfrm>
            <a:off x="3228197" y="1466850"/>
            <a:ext cx="5934993" cy="473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 rot="4071411">
            <a:off x="5323053" y="4379935"/>
            <a:ext cx="493406" cy="3039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14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2792" y="191068"/>
            <a:ext cx="10515600" cy="832515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Лот №2. ул.1 Мая, в районе здания №10</a:t>
            </a:r>
            <a:endParaRPr lang="ru-RU" sz="4000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6200" t="24851" r="5698" b="13047"/>
          <a:stretch>
            <a:fillRect/>
          </a:stretch>
        </p:blipFill>
        <p:spPr bwMode="auto">
          <a:xfrm>
            <a:off x="2724521" y="1132763"/>
            <a:ext cx="6503642" cy="521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кругленный прямоугольник 6"/>
          <p:cNvSpPr/>
          <p:nvPr/>
        </p:nvSpPr>
        <p:spPr>
          <a:xfrm rot="19345802">
            <a:off x="5868537" y="3043452"/>
            <a:ext cx="423081" cy="3684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 rot="19345802">
            <a:off x="6348483" y="2704533"/>
            <a:ext cx="423081" cy="3684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970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6413" y="337361"/>
            <a:ext cx="97035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Лот №3. 2 микрорайон, в районе здания №9</a:t>
            </a:r>
            <a:endParaRPr lang="ru-RU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6334" t="25560" b="12687"/>
          <a:stretch>
            <a:fillRect/>
          </a:stretch>
        </p:blipFill>
        <p:spPr bwMode="auto">
          <a:xfrm>
            <a:off x="2497540" y="1105468"/>
            <a:ext cx="7241559" cy="5268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кругленный прямоугольник 5"/>
          <p:cNvSpPr/>
          <p:nvPr/>
        </p:nvSpPr>
        <p:spPr>
          <a:xfrm rot="19913047">
            <a:off x="6041643" y="3975188"/>
            <a:ext cx="423081" cy="3684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3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77111" y="217355"/>
            <a:ext cx="97690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Лот №4. 3 микрорайон, в районе здания №1</a:t>
            </a:r>
            <a:endParaRPr lang="ru-RU" sz="4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38901" t="25216" r="20205" b="12500"/>
          <a:stretch>
            <a:fillRect/>
          </a:stretch>
        </p:blipFill>
        <p:spPr bwMode="auto">
          <a:xfrm>
            <a:off x="3673365" y="1024884"/>
            <a:ext cx="4855779" cy="5546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кругленный прямоугольник 5"/>
          <p:cNvSpPr/>
          <p:nvPr/>
        </p:nvSpPr>
        <p:spPr>
          <a:xfrm rot="3636542">
            <a:off x="6651193" y="4047539"/>
            <a:ext cx="385769" cy="3300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4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45527" y="217354"/>
            <a:ext cx="97690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Лот №5. 5 микрорайон, в районе здания №1</a:t>
            </a:r>
            <a:endParaRPr lang="ru-RU" sz="4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36153" t="24353" b="13578"/>
          <a:stretch>
            <a:fillRect/>
          </a:stretch>
        </p:blipFill>
        <p:spPr bwMode="auto">
          <a:xfrm>
            <a:off x="2112596" y="851337"/>
            <a:ext cx="7957207" cy="5801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кругленный прямоугольник 6"/>
          <p:cNvSpPr/>
          <p:nvPr/>
        </p:nvSpPr>
        <p:spPr>
          <a:xfrm rot="19913047">
            <a:off x="3671484" y="6019076"/>
            <a:ext cx="402781" cy="329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19913047">
            <a:off x="2278866" y="3365215"/>
            <a:ext cx="402781" cy="329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5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45527" y="217354"/>
            <a:ext cx="97690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Лот №6. 5 микрорайон, в районе здания №1</a:t>
            </a:r>
            <a:endParaRPr lang="ru-RU" sz="4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36153" t="24353" b="13578"/>
          <a:stretch>
            <a:fillRect/>
          </a:stretch>
        </p:blipFill>
        <p:spPr bwMode="auto">
          <a:xfrm>
            <a:off x="2112596" y="851337"/>
            <a:ext cx="7957207" cy="5801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кругленный прямоугольник 6"/>
          <p:cNvSpPr/>
          <p:nvPr/>
        </p:nvSpPr>
        <p:spPr>
          <a:xfrm rot="19913047">
            <a:off x="3734545" y="6050608"/>
            <a:ext cx="402781" cy="329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6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19913047">
            <a:off x="2231568" y="3317918"/>
            <a:ext cx="402781" cy="329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87466" y="217354"/>
            <a:ext cx="99967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Лот №7. 6 микрорайон, в районе здания №3а</a:t>
            </a:r>
            <a:endParaRPr lang="ru-RU" sz="4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35668" t="24353" b="12716"/>
          <a:stretch>
            <a:fillRect/>
          </a:stretch>
        </p:blipFill>
        <p:spPr bwMode="auto">
          <a:xfrm>
            <a:off x="2159885" y="930165"/>
            <a:ext cx="7735903" cy="567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кругленный прямоугольник 5"/>
          <p:cNvSpPr/>
          <p:nvPr/>
        </p:nvSpPr>
        <p:spPr>
          <a:xfrm>
            <a:off x="5736766" y="5356926"/>
            <a:ext cx="402781" cy="329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7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67704" y="157660"/>
            <a:ext cx="99967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Лот №8. 6 микрорайон, в районе здания №26</a:t>
            </a:r>
            <a:endParaRPr lang="ru-RU" sz="4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35830" t="23922" b="11422"/>
          <a:stretch>
            <a:fillRect/>
          </a:stretch>
        </p:blipFill>
        <p:spPr bwMode="auto">
          <a:xfrm>
            <a:off x="2333324" y="851340"/>
            <a:ext cx="7472855" cy="5646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кругленный прямоугольник 5"/>
          <p:cNvSpPr/>
          <p:nvPr/>
        </p:nvSpPr>
        <p:spPr>
          <a:xfrm>
            <a:off x="6335856" y="5656471"/>
            <a:ext cx="402781" cy="329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8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7975" y="232882"/>
            <a:ext cx="10489442" cy="7403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Лот №9. Бульвар Солнечный, в районе здания №9</a:t>
            </a:r>
            <a:endParaRPr lang="ru-RU" sz="4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37123" t="24353" b="13793"/>
          <a:stretch>
            <a:fillRect/>
          </a:stretch>
        </p:blipFill>
        <p:spPr bwMode="auto">
          <a:xfrm>
            <a:off x="2128364" y="914399"/>
            <a:ext cx="7585851" cy="559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кругленный прямоугольник 6"/>
          <p:cNvSpPr/>
          <p:nvPr/>
        </p:nvSpPr>
        <p:spPr>
          <a:xfrm>
            <a:off x="5358394" y="3985326"/>
            <a:ext cx="506378" cy="2871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9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962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</TotalTime>
  <Words>189</Words>
  <Application>Microsoft Office PowerPoint</Application>
  <PresentationFormat>Произвольный</PresentationFormat>
  <Paragraphs>28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Лот №1. ул.1 Мая, в районе здания №10</vt:lpstr>
      <vt:lpstr>Лот №2. ул.1 Мая, в районе здания №10</vt:lpstr>
      <vt:lpstr>Слайд 3</vt:lpstr>
      <vt:lpstr>Слайд 4</vt:lpstr>
      <vt:lpstr>Слайд 5</vt:lpstr>
      <vt:lpstr>Слайд 6</vt:lpstr>
      <vt:lpstr>Слайд 7</vt:lpstr>
      <vt:lpstr>Слайд 8</vt:lpstr>
      <vt:lpstr>Лот №9. Бульвар Солнечный, в районе здания №9</vt:lpstr>
      <vt:lpstr>Слайд 10</vt:lpstr>
      <vt:lpstr>Слайд 11</vt:lpstr>
      <vt:lpstr>Лот №12. ул. Гагарина, в районе здания №20</vt:lpstr>
      <vt:lpstr>Лот №13. ул. К. Мяготина, в районе здания №97А</vt:lpstr>
      <vt:lpstr>Лот №14. ул. Криволапова, в районе здания №22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 Игумнов</dc:creator>
  <cp:lastModifiedBy>scheblova</cp:lastModifiedBy>
  <cp:revision>75</cp:revision>
  <dcterms:created xsi:type="dcterms:W3CDTF">2018-10-19T11:00:22Z</dcterms:created>
  <dcterms:modified xsi:type="dcterms:W3CDTF">2022-10-20T10:57:15Z</dcterms:modified>
</cp:coreProperties>
</file>